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11"/>
  </p:notesMasterIdLst>
  <p:sldIdLst>
    <p:sldId id="259" r:id="rId5"/>
    <p:sldId id="260" r:id="rId6"/>
    <p:sldId id="261" r:id="rId7"/>
    <p:sldId id="262" r:id="rId8"/>
    <p:sldId id="263" r:id="rId9"/>
    <p:sldId id="264" r:id="rId10"/>
  </p:sldIdLst>
  <p:sldSz cx="9144000" cy="6858000" type="screen4x3"/>
  <p:notesSz cx="6858000" cy="9144000"/>
  <p:defaultTextStyle>
    <a:defPPr>
      <a:defRPr lang="fi-FI"/>
    </a:defPPr>
    <a:lvl1pPr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1pPr>
    <a:lvl2pPr marL="4572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2pPr>
    <a:lvl3pPr marL="9144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3pPr>
    <a:lvl4pPr marL="13716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4pPr>
    <a:lvl5pPr marL="1828800" algn="l" defTabSz="457200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ＭＳ Ｐゴシック" panose="020B0600070205080204" pitchFamily="34" charset="-128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pos="576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FC034"/>
    <a:srgbClr val="4C4C4C"/>
    <a:srgbClr val="808080"/>
    <a:srgbClr val="99999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8" d="100"/>
          <a:sy n="108" d="100"/>
        </p:scale>
        <p:origin x="1704" y="180"/>
      </p:cViewPr>
      <p:guideLst>
        <p:guide orient="horz" pos="2160"/>
        <p:guide pos="2880"/>
        <p:guide pos="576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microsoft.com/office/2016/11/relationships/changesInfo" Target="changesInfos/changesInfo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Timo Saarinen" userId="f3d68500-c941-4076-b705-e472c7e36046" providerId="ADAL" clId="{90C3FAF8-2B5A-4CD5-BA7D-956C304D56DC}"/>
    <pc:docChg chg="modSld">
      <pc:chgData name="Timo Saarinen" userId="f3d68500-c941-4076-b705-e472c7e36046" providerId="ADAL" clId="{90C3FAF8-2B5A-4CD5-BA7D-956C304D56DC}" dt="2020-10-30T14:41:38.454" v="34" actId="20577"/>
      <pc:docMkLst>
        <pc:docMk/>
      </pc:docMkLst>
      <pc:sldChg chg="modSp mod">
        <pc:chgData name="Timo Saarinen" userId="f3d68500-c941-4076-b705-e472c7e36046" providerId="ADAL" clId="{90C3FAF8-2B5A-4CD5-BA7D-956C304D56DC}" dt="2020-10-30T14:41:10.240" v="0" actId="20577"/>
        <pc:sldMkLst>
          <pc:docMk/>
          <pc:sldMk cId="890940198" sldId="261"/>
        </pc:sldMkLst>
        <pc:spChg chg="mod">
          <ac:chgData name="Timo Saarinen" userId="f3d68500-c941-4076-b705-e472c7e36046" providerId="ADAL" clId="{90C3FAF8-2B5A-4CD5-BA7D-956C304D56DC}" dt="2020-10-30T14:41:10.240" v="0" actId="20577"/>
          <ac:spMkLst>
            <pc:docMk/>
            <pc:sldMk cId="890940198" sldId="261"/>
            <ac:spMk id="5123" creationId="{77FA6E48-3FD0-4FA5-8FF5-FE8ACAB19A09}"/>
          </ac:spMkLst>
        </pc:spChg>
      </pc:sldChg>
      <pc:sldChg chg="modSp mod">
        <pc:chgData name="Timo Saarinen" userId="f3d68500-c941-4076-b705-e472c7e36046" providerId="ADAL" clId="{90C3FAF8-2B5A-4CD5-BA7D-956C304D56DC}" dt="2020-10-30T14:41:38.454" v="34" actId="20577"/>
        <pc:sldMkLst>
          <pc:docMk/>
          <pc:sldMk cId="3270900943" sldId="262"/>
        </pc:sldMkLst>
        <pc:spChg chg="mod">
          <ac:chgData name="Timo Saarinen" userId="f3d68500-c941-4076-b705-e472c7e36046" providerId="ADAL" clId="{90C3FAF8-2B5A-4CD5-BA7D-956C304D56DC}" dt="2020-10-30T14:41:38.454" v="34" actId="20577"/>
          <ac:spMkLst>
            <pc:docMk/>
            <pc:sldMk cId="3270900943" sldId="262"/>
            <ac:spMk id="5123" creationId="{77FA6E48-3FD0-4FA5-8FF5-FE8ACAB19A09}"/>
          </ac:spMkLst>
        </pc:spChg>
      </pc:sldChg>
    </pc:docChg>
  </pc:docChgLst>
  <pc:docChgLst>
    <pc:chgData name="Timo Saarinen" userId="f3d68500-c941-4076-b705-e472c7e36046" providerId="ADAL" clId="{D574011A-528E-408A-B9E9-9444EB35B20F}"/>
    <pc:docChg chg="undo custSel addSld delSld modSld">
      <pc:chgData name="Timo Saarinen" userId="f3d68500-c941-4076-b705-e472c7e36046" providerId="ADAL" clId="{D574011A-528E-408A-B9E9-9444EB35B20F}" dt="2019-11-01T12:54:24.978" v="1622" actId="20577"/>
      <pc:docMkLst>
        <pc:docMk/>
      </pc:docMkLst>
      <pc:sldChg chg="del">
        <pc:chgData name="Timo Saarinen" userId="f3d68500-c941-4076-b705-e472c7e36046" providerId="ADAL" clId="{D574011A-528E-408A-B9E9-9444EB35B20F}" dt="2019-11-01T12:09:46.112" v="0" actId="47"/>
        <pc:sldMkLst>
          <pc:docMk/>
          <pc:sldMk cId="0" sldId="257"/>
        </pc:sldMkLst>
      </pc:sldChg>
      <pc:sldChg chg="del">
        <pc:chgData name="Timo Saarinen" userId="f3d68500-c941-4076-b705-e472c7e36046" providerId="ADAL" clId="{D574011A-528E-408A-B9E9-9444EB35B20F}" dt="2019-11-01T12:43:05.719" v="1188" actId="47"/>
        <pc:sldMkLst>
          <pc:docMk/>
          <pc:sldMk cId="0" sldId="258"/>
        </pc:sldMkLst>
      </pc:sldChg>
      <pc:sldChg chg="modSp">
        <pc:chgData name="Timo Saarinen" userId="f3d68500-c941-4076-b705-e472c7e36046" providerId="ADAL" clId="{D574011A-528E-408A-B9E9-9444EB35B20F}" dt="2019-11-01T12:13:42.060" v="218" actId="20577"/>
        <pc:sldMkLst>
          <pc:docMk/>
          <pc:sldMk cId="0" sldId="259"/>
        </pc:sldMkLst>
        <pc:spChg chg="mod">
          <ac:chgData name="Timo Saarinen" userId="f3d68500-c941-4076-b705-e472c7e36046" providerId="ADAL" clId="{D574011A-528E-408A-B9E9-9444EB35B20F}" dt="2019-11-01T12:09:59.463" v="33" actId="20577"/>
          <ac:spMkLst>
            <pc:docMk/>
            <pc:sldMk cId="0" sldId="259"/>
            <ac:spMk id="5122" creationId="{82D86134-45C9-44F7-A636-9541160D5EFF}"/>
          </ac:spMkLst>
        </pc:spChg>
        <pc:spChg chg="mod">
          <ac:chgData name="Timo Saarinen" userId="f3d68500-c941-4076-b705-e472c7e36046" providerId="ADAL" clId="{D574011A-528E-408A-B9E9-9444EB35B20F}" dt="2019-11-01T12:13:42.060" v="218" actId="20577"/>
          <ac:spMkLst>
            <pc:docMk/>
            <pc:sldMk cId="0" sldId="259"/>
            <ac:spMk id="5123" creationId="{77FA6E48-3FD0-4FA5-8FF5-FE8ACAB19A09}"/>
          </ac:spMkLst>
        </pc:spChg>
      </pc:sldChg>
      <pc:sldChg chg="modSp add">
        <pc:chgData name="Timo Saarinen" userId="f3d68500-c941-4076-b705-e472c7e36046" providerId="ADAL" clId="{D574011A-528E-408A-B9E9-9444EB35B20F}" dt="2019-11-01T12:30:08.089" v="280" actId="1076"/>
        <pc:sldMkLst>
          <pc:docMk/>
          <pc:sldMk cId="2728492204" sldId="260"/>
        </pc:sldMkLst>
        <pc:spChg chg="mod">
          <ac:chgData name="Timo Saarinen" userId="f3d68500-c941-4076-b705-e472c7e36046" providerId="ADAL" clId="{D574011A-528E-408A-B9E9-9444EB35B20F}" dt="2019-11-01T12:30:08.089" v="280" actId="1076"/>
          <ac:spMkLst>
            <pc:docMk/>
            <pc:sldMk cId="2728492204" sldId="260"/>
            <ac:spMk id="5123" creationId="{77FA6E48-3FD0-4FA5-8FF5-FE8ACAB19A09}"/>
          </ac:spMkLst>
        </pc:spChg>
      </pc:sldChg>
      <pc:sldChg chg="modSp add">
        <pc:chgData name="Timo Saarinen" userId="f3d68500-c941-4076-b705-e472c7e36046" providerId="ADAL" clId="{D574011A-528E-408A-B9E9-9444EB35B20F}" dt="2019-11-01T12:54:24.978" v="1622" actId="20577"/>
        <pc:sldMkLst>
          <pc:docMk/>
          <pc:sldMk cId="890940198" sldId="261"/>
        </pc:sldMkLst>
        <pc:spChg chg="mod">
          <ac:chgData name="Timo Saarinen" userId="f3d68500-c941-4076-b705-e472c7e36046" providerId="ADAL" clId="{D574011A-528E-408A-B9E9-9444EB35B20F}" dt="2019-11-01T12:54:24.978" v="1622" actId="20577"/>
          <ac:spMkLst>
            <pc:docMk/>
            <pc:sldMk cId="890940198" sldId="261"/>
            <ac:spMk id="5123" creationId="{77FA6E48-3FD0-4FA5-8FF5-FE8ACAB19A09}"/>
          </ac:spMkLst>
        </pc:spChg>
      </pc:sldChg>
      <pc:sldChg chg="modSp add">
        <pc:chgData name="Timo Saarinen" userId="f3d68500-c941-4076-b705-e472c7e36046" providerId="ADAL" clId="{D574011A-528E-408A-B9E9-9444EB35B20F}" dt="2019-11-01T12:41:20.582" v="1187" actId="20577"/>
        <pc:sldMkLst>
          <pc:docMk/>
          <pc:sldMk cId="3270900943" sldId="262"/>
        </pc:sldMkLst>
        <pc:spChg chg="mod">
          <ac:chgData name="Timo Saarinen" userId="f3d68500-c941-4076-b705-e472c7e36046" providerId="ADAL" clId="{D574011A-528E-408A-B9E9-9444EB35B20F}" dt="2019-11-01T12:41:20.582" v="1187" actId="20577"/>
          <ac:spMkLst>
            <pc:docMk/>
            <pc:sldMk cId="3270900943" sldId="262"/>
            <ac:spMk id="5123" creationId="{77FA6E48-3FD0-4FA5-8FF5-FE8ACAB19A09}"/>
          </ac:spMkLst>
        </pc:spChg>
      </pc:sldChg>
      <pc:sldChg chg="modSp add">
        <pc:chgData name="Timo Saarinen" userId="f3d68500-c941-4076-b705-e472c7e36046" providerId="ADAL" clId="{D574011A-528E-408A-B9E9-9444EB35B20F}" dt="2019-11-01T12:47:08.058" v="1245" actId="403"/>
        <pc:sldMkLst>
          <pc:docMk/>
          <pc:sldMk cId="748928440" sldId="263"/>
        </pc:sldMkLst>
        <pc:spChg chg="mod">
          <ac:chgData name="Timo Saarinen" userId="f3d68500-c941-4076-b705-e472c7e36046" providerId="ADAL" clId="{D574011A-528E-408A-B9E9-9444EB35B20F}" dt="2019-11-01T12:45:01.507" v="1199" actId="20577"/>
          <ac:spMkLst>
            <pc:docMk/>
            <pc:sldMk cId="748928440" sldId="263"/>
            <ac:spMk id="2" creationId="{F2E3829A-7A59-4AF7-AA83-6002E823C263}"/>
          </ac:spMkLst>
        </pc:spChg>
        <pc:spChg chg="mod">
          <ac:chgData name="Timo Saarinen" userId="f3d68500-c941-4076-b705-e472c7e36046" providerId="ADAL" clId="{D574011A-528E-408A-B9E9-9444EB35B20F}" dt="2019-11-01T12:47:08.058" v="1245" actId="403"/>
          <ac:spMkLst>
            <pc:docMk/>
            <pc:sldMk cId="748928440" sldId="263"/>
            <ac:spMk id="3" creationId="{B7867126-9D96-4F4F-B27E-5075DC18A6D4}"/>
          </ac:spMkLst>
        </pc:spChg>
      </pc:sldChg>
      <pc:sldChg chg="modSp add">
        <pc:chgData name="Timo Saarinen" userId="f3d68500-c941-4076-b705-e472c7e36046" providerId="ADAL" clId="{D574011A-528E-408A-B9E9-9444EB35B20F}" dt="2019-11-01T12:48:43.456" v="1265" actId="403"/>
        <pc:sldMkLst>
          <pc:docMk/>
          <pc:sldMk cId="3687511229" sldId="264"/>
        </pc:sldMkLst>
        <pc:spChg chg="mod">
          <ac:chgData name="Timo Saarinen" userId="f3d68500-c941-4076-b705-e472c7e36046" providerId="ADAL" clId="{D574011A-528E-408A-B9E9-9444EB35B20F}" dt="2019-11-01T12:47:33.485" v="1247"/>
          <ac:spMkLst>
            <pc:docMk/>
            <pc:sldMk cId="3687511229" sldId="264"/>
            <ac:spMk id="2" creationId="{F2E3829A-7A59-4AF7-AA83-6002E823C263}"/>
          </ac:spMkLst>
        </pc:spChg>
        <pc:spChg chg="mod">
          <ac:chgData name="Timo Saarinen" userId="f3d68500-c941-4076-b705-e472c7e36046" providerId="ADAL" clId="{D574011A-528E-408A-B9E9-9444EB35B20F}" dt="2019-11-01T12:48:43.456" v="1265" actId="403"/>
          <ac:spMkLst>
            <pc:docMk/>
            <pc:sldMk cId="3687511229" sldId="264"/>
            <ac:spMk id="3" creationId="{B7867126-9D96-4F4F-B27E-5075DC18A6D4}"/>
          </ac:spMkLst>
        </pc:spChg>
      </pc:sldChg>
    </pc:docChg>
  </pc:docChgLst>
  <pc:docChgLst>
    <pc:chgData name="Timo Saarinen" userId="f3d68500-c941-4076-b705-e472c7e36046" providerId="ADAL" clId="{049C4506-7192-4244-9E4B-CE8D1C115415}"/>
    <pc:docChg chg="custSel modSld">
      <pc:chgData name="Timo Saarinen" userId="f3d68500-c941-4076-b705-e472c7e36046" providerId="ADAL" clId="{049C4506-7192-4244-9E4B-CE8D1C115415}" dt="2020-10-30T20:46:28.582" v="463" actId="20577"/>
      <pc:docMkLst>
        <pc:docMk/>
      </pc:docMkLst>
      <pc:sldChg chg="modSp mod">
        <pc:chgData name="Timo Saarinen" userId="f3d68500-c941-4076-b705-e472c7e36046" providerId="ADAL" clId="{049C4506-7192-4244-9E4B-CE8D1C115415}" dt="2020-10-30T20:25:22.875" v="9" actId="20577"/>
        <pc:sldMkLst>
          <pc:docMk/>
          <pc:sldMk cId="0" sldId="259"/>
        </pc:sldMkLst>
        <pc:spChg chg="mod">
          <ac:chgData name="Timo Saarinen" userId="f3d68500-c941-4076-b705-e472c7e36046" providerId="ADAL" clId="{049C4506-7192-4244-9E4B-CE8D1C115415}" dt="2020-10-30T20:25:22.875" v="9" actId="20577"/>
          <ac:spMkLst>
            <pc:docMk/>
            <pc:sldMk cId="0" sldId="259"/>
            <ac:spMk id="5123" creationId="{77FA6E48-3FD0-4FA5-8FF5-FE8ACAB19A09}"/>
          </ac:spMkLst>
        </pc:spChg>
      </pc:sldChg>
      <pc:sldChg chg="modSp mod">
        <pc:chgData name="Timo Saarinen" userId="f3d68500-c941-4076-b705-e472c7e36046" providerId="ADAL" clId="{049C4506-7192-4244-9E4B-CE8D1C115415}" dt="2020-10-30T20:45:37.010" v="448" actId="20577"/>
        <pc:sldMkLst>
          <pc:docMk/>
          <pc:sldMk cId="3270900943" sldId="262"/>
        </pc:sldMkLst>
        <pc:spChg chg="mod">
          <ac:chgData name="Timo Saarinen" userId="f3d68500-c941-4076-b705-e472c7e36046" providerId="ADAL" clId="{049C4506-7192-4244-9E4B-CE8D1C115415}" dt="2020-10-30T20:45:37.010" v="448" actId="20577"/>
          <ac:spMkLst>
            <pc:docMk/>
            <pc:sldMk cId="3270900943" sldId="262"/>
            <ac:spMk id="5123" creationId="{77FA6E48-3FD0-4FA5-8FF5-FE8ACAB19A09}"/>
          </ac:spMkLst>
        </pc:spChg>
      </pc:sldChg>
      <pc:sldChg chg="modSp mod">
        <pc:chgData name="Timo Saarinen" userId="f3d68500-c941-4076-b705-e472c7e36046" providerId="ADAL" clId="{049C4506-7192-4244-9E4B-CE8D1C115415}" dt="2020-10-30T20:46:28.582" v="463" actId="20577"/>
        <pc:sldMkLst>
          <pc:docMk/>
          <pc:sldMk cId="748928440" sldId="263"/>
        </pc:sldMkLst>
        <pc:spChg chg="mod">
          <ac:chgData name="Timo Saarinen" userId="f3d68500-c941-4076-b705-e472c7e36046" providerId="ADAL" clId="{049C4506-7192-4244-9E4B-CE8D1C115415}" dt="2020-10-30T20:46:28.582" v="463" actId="20577"/>
          <ac:spMkLst>
            <pc:docMk/>
            <pc:sldMk cId="748928440" sldId="263"/>
            <ac:spMk id="3" creationId="{B7867126-9D96-4F4F-B27E-5075DC18A6D4}"/>
          </ac:spMkLst>
        </pc:spChg>
      </pc:sldChg>
      <pc:sldChg chg="modSp mod">
        <pc:chgData name="Timo Saarinen" userId="f3d68500-c941-4076-b705-e472c7e36046" providerId="ADAL" clId="{049C4506-7192-4244-9E4B-CE8D1C115415}" dt="2020-10-30T20:44:02.744" v="343" actId="20577"/>
        <pc:sldMkLst>
          <pc:docMk/>
          <pc:sldMk cId="3687511229" sldId="264"/>
        </pc:sldMkLst>
        <pc:spChg chg="mod">
          <ac:chgData name="Timo Saarinen" userId="f3d68500-c941-4076-b705-e472c7e36046" providerId="ADAL" clId="{049C4506-7192-4244-9E4B-CE8D1C115415}" dt="2020-10-30T20:44:02.744" v="343" actId="20577"/>
          <ac:spMkLst>
            <pc:docMk/>
            <pc:sldMk cId="3687511229" sldId="264"/>
            <ac:spMk id="3" creationId="{B7867126-9D96-4F4F-B27E-5075DC18A6D4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>
            <a:extLst>
              <a:ext uri="{FF2B5EF4-FFF2-40B4-BE49-F238E27FC236}">
                <a16:creationId xmlns:a16="http://schemas.microsoft.com/office/drawing/2014/main" id="{5F363399-6EF4-40FC-87F3-C877045FDC99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5363" name="Rectangle 3">
            <a:extLst>
              <a:ext uri="{FF2B5EF4-FFF2-40B4-BE49-F238E27FC236}">
                <a16:creationId xmlns:a16="http://schemas.microsoft.com/office/drawing/2014/main" id="{49DE1272-2F35-48E9-A94D-4F928451AF2F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B84F8B9D-FB4F-4DCA-8BD4-5B96F9184192}" type="datetime1">
              <a:rPr lang="fi-FI"/>
              <a:pPr>
                <a:defRPr/>
              </a:pPr>
              <a:t>30.10.2020</a:t>
            </a:fld>
            <a:endParaRPr lang="fi-FI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3FEF5706-6151-4A31-B39E-70B24802DBF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15365" name="Rectangle 5">
            <a:extLst>
              <a:ext uri="{FF2B5EF4-FFF2-40B4-BE49-F238E27FC236}">
                <a16:creationId xmlns:a16="http://schemas.microsoft.com/office/drawing/2014/main" id="{BD12FB38-83F6-4C1A-B220-BF3D749C9D1E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noProof="0"/>
              <a:t>Click to edit Master text styles</a:t>
            </a:r>
          </a:p>
          <a:p>
            <a:pPr lvl="1"/>
            <a:r>
              <a:rPr lang="fi-FI" noProof="0"/>
              <a:t>Second level</a:t>
            </a:r>
          </a:p>
          <a:p>
            <a:pPr lvl="2"/>
            <a:r>
              <a:rPr lang="fi-FI" noProof="0"/>
              <a:t>Third level</a:t>
            </a:r>
          </a:p>
          <a:p>
            <a:pPr lvl="3"/>
            <a:r>
              <a:rPr lang="fi-FI" noProof="0"/>
              <a:t>Fourth level</a:t>
            </a:r>
          </a:p>
          <a:p>
            <a:pPr lvl="4"/>
            <a:r>
              <a:rPr lang="fi-FI" noProof="0"/>
              <a:t>Fifth level</a:t>
            </a:r>
          </a:p>
        </p:txBody>
      </p:sp>
      <p:sp>
        <p:nvSpPr>
          <p:cNvPr id="15366" name="Rectangle 6">
            <a:extLst>
              <a:ext uri="{FF2B5EF4-FFF2-40B4-BE49-F238E27FC236}">
                <a16:creationId xmlns:a16="http://schemas.microsoft.com/office/drawing/2014/main" id="{73FCC47B-132C-44BC-BEAF-C4FFEE72CFC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15367" name="Rectangle 7">
            <a:extLst>
              <a:ext uri="{FF2B5EF4-FFF2-40B4-BE49-F238E27FC236}">
                <a16:creationId xmlns:a16="http://schemas.microsoft.com/office/drawing/2014/main" id="{C0D33515-F5F1-46F5-B60D-0E73D49E5EB4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F1C55B88-5240-4D40-A7CF-3AFF01EF8320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1" charset="0"/>
        <a:ea typeface="ＭＳ Ｐゴシック" pitchFamily="1" charset="-128"/>
        <a:cs typeface="+mn-cs"/>
      </a:defRPr>
    </a:lvl1pPr>
    <a:lvl2pPr marL="4572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1" charset="0"/>
        <a:ea typeface="ＭＳ Ｐゴシック" pitchFamily="1" charset="-128"/>
        <a:cs typeface="+mn-cs"/>
      </a:defRPr>
    </a:lvl2pPr>
    <a:lvl3pPr marL="9144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1" charset="0"/>
        <a:ea typeface="ＭＳ Ｐゴシック" pitchFamily="1" charset="-128"/>
        <a:cs typeface="+mn-cs"/>
      </a:defRPr>
    </a:lvl3pPr>
    <a:lvl4pPr marL="13716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1" charset="0"/>
        <a:ea typeface="ＭＳ Ｐゴシック" pitchFamily="1" charset="-128"/>
        <a:cs typeface="+mn-cs"/>
      </a:defRPr>
    </a:lvl4pPr>
    <a:lvl5pPr marL="1828800" algn="l" defTabSz="4572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1" charset="0"/>
        <a:ea typeface="ＭＳ Ｐゴシック" pitchFamily="1" charset="-128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ctr">
              <a:defRPr/>
            </a:lvl1pPr>
          </a:lstStyle>
          <a:p>
            <a:r>
              <a:rPr lang="fi-FI"/>
              <a:t>Muokkaa perustyylejä </a:t>
            </a:r>
            <a:r>
              <a:rPr lang="fi-FI" err="1"/>
              <a:t>osoitt</a:t>
            </a:r>
            <a:r>
              <a:rPr lang="fi-FI"/>
              <a:t>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371600" y="3600450"/>
            <a:ext cx="6400800" cy="20383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i-FI"/>
              <a:t>Muokkaa alaotsikon perustyyliä </a:t>
            </a:r>
            <a:r>
              <a:rPr lang="fi-FI" err="1"/>
              <a:t>osoitt</a:t>
            </a:r>
            <a:r>
              <a:rPr lang="fi-FI"/>
              <a:t>.</a:t>
            </a:r>
          </a:p>
        </p:txBody>
      </p:sp>
      <p:sp>
        <p:nvSpPr>
          <p:cNvPr id="4" name="Päiväyksen paikkamerkki 3">
            <a:extLst>
              <a:ext uri="{FF2B5EF4-FFF2-40B4-BE49-F238E27FC236}">
                <a16:creationId xmlns:a16="http://schemas.microsoft.com/office/drawing/2014/main" id="{3AA3D0B2-F018-4B69-BED8-9C164A06331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169B8B5-5D2D-4CE0-BB57-0CA6FD11149F}" type="datetime1">
              <a:rPr lang="fi-FI"/>
              <a:pPr>
                <a:defRPr/>
              </a:pPr>
              <a:t>30.10.2020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DF80961B-45E1-49E7-B2B2-DEAF176C23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84D42B97-5E83-44FF-AE5D-AF770FC424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28CD729-40EB-41C4-96A0-7F4AEC7FC07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966189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osoitt.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>
            <a:extLst>
              <a:ext uri="{FF2B5EF4-FFF2-40B4-BE49-F238E27FC236}">
                <a16:creationId xmlns:a16="http://schemas.microsoft.com/office/drawing/2014/main" id="{279B498A-39A6-4F5D-8E12-22E3EB346C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0CE55-D60C-4CED-BFA0-B640C28CDD55}" type="datetime1">
              <a:rPr lang="fi-FI"/>
              <a:pPr>
                <a:defRPr/>
              </a:pPr>
              <a:t>30.10.2020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CD9B9325-E0AC-4829-9215-7A8A35160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C5AC67A-55AD-4E81-A0C9-9B4ADD6FB83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9776BDD-AA34-43F4-BBFF-0FEEC67391C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41748556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untainen otsikko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i-FI"/>
              <a:t>Muokkaa perustyylejä osoitt.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>
            <a:extLst>
              <a:ext uri="{FF2B5EF4-FFF2-40B4-BE49-F238E27FC236}">
                <a16:creationId xmlns:a16="http://schemas.microsoft.com/office/drawing/2014/main" id="{EEC291B6-F725-4594-B6D3-BEE9F5110F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A7EC80-8188-40A3-8E19-BAD578A9749A}" type="datetime1">
              <a:rPr lang="fi-FI"/>
              <a:pPr>
                <a:defRPr/>
              </a:pPr>
              <a:t>30.10.2020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274E3463-43E3-4FD1-AC07-EBDEB87AB2E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44734891-526A-41F8-89B8-E92949BA5D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CCB7352-1466-4AC2-AD17-98C9E700C60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0841222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osoitt.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yksen paikkamerkki 3">
            <a:extLst>
              <a:ext uri="{FF2B5EF4-FFF2-40B4-BE49-F238E27FC236}">
                <a16:creationId xmlns:a16="http://schemas.microsoft.com/office/drawing/2014/main" id="{961B11E4-AE66-4564-A0FD-436F943D34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3417EF5-9BA0-4F93-8F5E-24BA530B6EEA}" type="datetime1">
              <a:rPr lang="fi-FI"/>
              <a:pPr>
                <a:defRPr/>
              </a:pPr>
              <a:t>30.10.2020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983E5983-5A16-42A7-A1D3-64CDDA752C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67521526-74AA-496F-AFA8-E8611D71105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5218F73-C9B3-4B6E-AAF4-0B05D46B0EFC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5806078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i-FI"/>
              <a:t>Muokkaa perustyylejä osoitt.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osoittamalla</a:t>
            </a:r>
          </a:p>
        </p:txBody>
      </p:sp>
      <p:sp>
        <p:nvSpPr>
          <p:cNvPr id="4" name="Päiväyksen paikkamerkki 3">
            <a:extLst>
              <a:ext uri="{FF2B5EF4-FFF2-40B4-BE49-F238E27FC236}">
                <a16:creationId xmlns:a16="http://schemas.microsoft.com/office/drawing/2014/main" id="{D736F282-CC1F-4C6F-9021-CCF8157245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534871A-8478-41A8-884B-5B91FF8C707F}" type="datetime1">
              <a:rPr lang="fi-FI"/>
              <a:pPr>
                <a:defRPr/>
              </a:pPr>
              <a:t>30.10.2020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5C74E6E-5512-4041-A61B-E77724CEFF2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0F2B9C1D-8746-437C-86CE-F154A41CB4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BE41A1E-B104-4E5C-AE3D-B38FBBB3E5F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1943773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osoitt.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yksen paikkamerkki 3">
            <a:extLst>
              <a:ext uri="{FF2B5EF4-FFF2-40B4-BE49-F238E27FC236}">
                <a16:creationId xmlns:a16="http://schemas.microsoft.com/office/drawing/2014/main" id="{5A9B40A4-43C3-49C3-BE1E-4A9C3742B0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EC5858-4395-45D5-84E2-DC6D2C79988C}" type="datetime1">
              <a:rPr lang="fi-FI"/>
              <a:pPr>
                <a:defRPr/>
              </a:pPr>
              <a:t>30.10.2020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F6FEC0BE-2D36-4D26-AC37-650C14DFC51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015F580D-3A0F-42A0-A5BF-D59465874FE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A1491E-156E-4D38-A1D2-76D2C4257C68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425612433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i-FI"/>
              <a:t>Muokkaa perustyylejä osoitt.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osoittamalla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osoittamalla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yksen paikkamerkki 3">
            <a:extLst>
              <a:ext uri="{FF2B5EF4-FFF2-40B4-BE49-F238E27FC236}">
                <a16:creationId xmlns:a16="http://schemas.microsoft.com/office/drawing/2014/main" id="{30D1774C-0982-4077-939C-1DC53870B7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2922EDB-A4B1-4F05-B063-746CAD42E641}" type="datetime1">
              <a:rPr lang="fi-FI"/>
              <a:pPr>
                <a:defRPr/>
              </a:pPr>
              <a:t>30.10.2020</a:t>
            </a:fld>
            <a:endParaRPr lang="fi-FI"/>
          </a:p>
        </p:txBody>
      </p:sp>
      <p:sp>
        <p:nvSpPr>
          <p:cNvPr id="8" name="Alatunnisteen paikkamerkki 4">
            <a:extLst>
              <a:ext uri="{FF2B5EF4-FFF2-40B4-BE49-F238E27FC236}">
                <a16:creationId xmlns:a16="http://schemas.microsoft.com/office/drawing/2014/main" id="{6D96FE64-E6BB-42C5-A913-DF504961277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9" name="Dian numeron paikkamerkki 5">
            <a:extLst>
              <a:ext uri="{FF2B5EF4-FFF2-40B4-BE49-F238E27FC236}">
                <a16:creationId xmlns:a16="http://schemas.microsoft.com/office/drawing/2014/main" id="{B9971186-BEAD-42D3-9A90-576231DD9A2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63859E5-8A21-4A6A-AF76-F04A8C3E2F64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64447929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perustyylejä osoitt.</a:t>
            </a:r>
          </a:p>
        </p:txBody>
      </p:sp>
      <p:sp>
        <p:nvSpPr>
          <p:cNvPr id="3" name="Päiväyksen paikkamerkki 3">
            <a:extLst>
              <a:ext uri="{FF2B5EF4-FFF2-40B4-BE49-F238E27FC236}">
                <a16:creationId xmlns:a16="http://schemas.microsoft.com/office/drawing/2014/main" id="{3B93B569-558F-434B-9D82-2096E0A4330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2C99FDC-AB35-44C2-8F28-12AF45901196}" type="datetime1">
              <a:rPr lang="fi-FI"/>
              <a:pPr>
                <a:defRPr/>
              </a:pPr>
              <a:t>30.10.2020</a:t>
            </a:fld>
            <a:endParaRPr lang="fi-FI"/>
          </a:p>
        </p:txBody>
      </p:sp>
      <p:sp>
        <p:nvSpPr>
          <p:cNvPr id="4" name="Alatunnisteen paikkamerkki 4">
            <a:extLst>
              <a:ext uri="{FF2B5EF4-FFF2-40B4-BE49-F238E27FC236}">
                <a16:creationId xmlns:a16="http://schemas.microsoft.com/office/drawing/2014/main" id="{6F24E950-5E7D-4119-AF32-DFBE31C5CA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5" name="Dian numeron paikkamerkki 5">
            <a:extLst>
              <a:ext uri="{FF2B5EF4-FFF2-40B4-BE49-F238E27FC236}">
                <a16:creationId xmlns:a16="http://schemas.microsoft.com/office/drawing/2014/main" id="{19091C5D-E1DC-4A0E-A72E-2E2BE3C449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02C10C5-BB38-4384-8DC1-863850D04716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379119783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yksen paikkamerkki 3">
            <a:extLst>
              <a:ext uri="{FF2B5EF4-FFF2-40B4-BE49-F238E27FC236}">
                <a16:creationId xmlns:a16="http://schemas.microsoft.com/office/drawing/2014/main" id="{F8AC0AAE-2C5E-4804-B221-2EB433903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0222124-1AAD-4C94-A8E9-94EA9307D74E}" type="datetime1">
              <a:rPr lang="fi-FI"/>
              <a:pPr>
                <a:defRPr/>
              </a:pPr>
              <a:t>30.10.2020</a:t>
            </a:fld>
            <a:endParaRPr lang="fi-FI"/>
          </a:p>
        </p:txBody>
      </p:sp>
      <p:sp>
        <p:nvSpPr>
          <p:cNvPr id="3" name="Alatunnisteen paikkamerkki 4">
            <a:extLst>
              <a:ext uri="{FF2B5EF4-FFF2-40B4-BE49-F238E27FC236}">
                <a16:creationId xmlns:a16="http://schemas.microsoft.com/office/drawing/2014/main" id="{F159236A-EC6D-4AEA-85C3-68613B827A7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4" name="Dian numeron paikkamerkki 5">
            <a:extLst>
              <a:ext uri="{FF2B5EF4-FFF2-40B4-BE49-F238E27FC236}">
                <a16:creationId xmlns:a16="http://schemas.microsoft.com/office/drawing/2014/main" id="{3F364290-F193-450F-BD3B-9E5F5C59086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5C89F52-74FD-4A53-9D59-67E20C282742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235365550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osoitt.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osoittamalla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osoittamalla</a:t>
            </a:r>
          </a:p>
        </p:txBody>
      </p:sp>
      <p:sp>
        <p:nvSpPr>
          <p:cNvPr id="5" name="Päiväyksen paikkamerkki 3">
            <a:extLst>
              <a:ext uri="{FF2B5EF4-FFF2-40B4-BE49-F238E27FC236}">
                <a16:creationId xmlns:a16="http://schemas.microsoft.com/office/drawing/2014/main" id="{6A217D8B-20A2-42E9-84CE-403EA7BCE55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CEFF7DB8-4180-40DD-AE08-3E5D3A9C6D83}" type="datetime1">
              <a:rPr lang="fi-FI"/>
              <a:pPr>
                <a:defRPr/>
              </a:pPr>
              <a:t>30.10.2020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F7ACD305-E478-481C-A7AF-EE79FC8EA85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5A0649B8-9B44-4EDA-8F87-5D4A1A44E24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26EE817-07FD-41BD-ABDE-4ACDAC43FC29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01752752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i-FI"/>
              <a:t>Muokkaa perustyylejä osoitt.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fi-FI" noProof="0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osoittamalla</a:t>
            </a:r>
          </a:p>
        </p:txBody>
      </p:sp>
      <p:sp>
        <p:nvSpPr>
          <p:cNvPr id="5" name="Päiväyksen paikkamerkki 3">
            <a:extLst>
              <a:ext uri="{FF2B5EF4-FFF2-40B4-BE49-F238E27FC236}">
                <a16:creationId xmlns:a16="http://schemas.microsoft.com/office/drawing/2014/main" id="{5F0CD2CA-642A-411F-878A-07DC650A602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BA6D83-F100-4FAA-B21E-B3051026B2CD}" type="datetime1">
              <a:rPr lang="fi-FI"/>
              <a:pPr>
                <a:defRPr/>
              </a:pPr>
              <a:t>30.10.2020</a:t>
            </a:fld>
            <a:endParaRPr lang="fi-FI"/>
          </a:p>
        </p:txBody>
      </p:sp>
      <p:sp>
        <p:nvSpPr>
          <p:cNvPr id="6" name="Alatunnisteen paikkamerkki 4">
            <a:extLst>
              <a:ext uri="{FF2B5EF4-FFF2-40B4-BE49-F238E27FC236}">
                <a16:creationId xmlns:a16="http://schemas.microsoft.com/office/drawing/2014/main" id="{1E51D6AF-0324-48C1-84D0-7D011DD932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7" name="Dian numeron paikkamerkki 5">
            <a:extLst>
              <a:ext uri="{FF2B5EF4-FFF2-40B4-BE49-F238E27FC236}">
                <a16:creationId xmlns:a16="http://schemas.microsoft.com/office/drawing/2014/main" id="{DBB930B7-88F1-4BA1-95DC-51558CEFECC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1701DFD-6CD2-44E1-AAE4-1B0E10611031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</p:spTree>
    <p:extLst>
      <p:ext uri="{BB962C8B-B14F-4D97-AF65-F5344CB8AC3E}">
        <p14:creationId xmlns:p14="http://schemas.microsoft.com/office/powerpoint/2010/main" val="16615479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11" descr="Polku_ilme-elementti">
            <a:extLst>
              <a:ext uri="{FF2B5EF4-FFF2-40B4-BE49-F238E27FC236}">
                <a16:creationId xmlns:a16="http://schemas.microsoft.com/office/drawing/2014/main" id="{3C6387FE-F05F-401C-9BB1-4F72DD97AD32}"/>
              </a:ext>
            </a:extLst>
          </p:cNvPr>
          <p:cNvPicPr>
            <a:picLocks noChangeAspect="1" noChangeArrowheads="1"/>
          </p:cNvPicPr>
          <p:nvPr userDrawn="1"/>
        </p:nvPicPr>
        <p:blipFill>
          <a:blip r:embed="rId13">
            <a:lum bright="14000"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38200" y="-152400"/>
            <a:ext cx="10564813" cy="67373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7" name="Rectangle 8">
            <a:extLst>
              <a:ext uri="{FF2B5EF4-FFF2-40B4-BE49-F238E27FC236}">
                <a16:creationId xmlns:a16="http://schemas.microsoft.com/office/drawing/2014/main" id="{6CE22F30-D7C6-4916-9890-B3D021B50F6E}"/>
              </a:ext>
            </a:extLst>
          </p:cNvPr>
          <p:cNvSpPr>
            <a:spLocks noChangeArrowheads="1"/>
          </p:cNvSpPr>
          <p:nvPr userDrawn="1"/>
        </p:nvSpPr>
        <p:spPr bwMode="auto">
          <a:xfrm rot="-5400000">
            <a:off x="4471193" y="2193132"/>
            <a:ext cx="201613" cy="9144000"/>
          </a:xfrm>
          <a:prstGeom prst="rect">
            <a:avLst/>
          </a:prstGeom>
          <a:solidFill>
            <a:srgbClr val="4C4C4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endParaRPr lang="fi-FI" altLang="fi-FI"/>
          </a:p>
        </p:txBody>
      </p:sp>
      <p:sp>
        <p:nvSpPr>
          <p:cNvPr id="1028" name="Otsikon paikkamerkki 1">
            <a:extLst>
              <a:ext uri="{FF2B5EF4-FFF2-40B4-BE49-F238E27FC236}">
                <a16:creationId xmlns:a16="http://schemas.microsoft.com/office/drawing/2014/main" id="{EE3DEA00-7A45-485A-8614-507F1F5E44D1}"/>
              </a:ext>
            </a:extLst>
          </p:cNvPr>
          <p:cNvSpPr>
            <a:spLocks noGrp="1"/>
          </p:cNvSpPr>
          <p:nvPr>
            <p:ph type="title"/>
          </p:nvPr>
        </p:nvSpPr>
        <p:spPr bwMode="auto">
          <a:xfrm>
            <a:off x="806450" y="762000"/>
            <a:ext cx="7848600" cy="6556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title style</a:t>
            </a:r>
          </a:p>
        </p:txBody>
      </p:sp>
      <p:sp>
        <p:nvSpPr>
          <p:cNvPr id="1029" name="Tekstin paikkamerkki 2">
            <a:extLst>
              <a:ext uri="{FF2B5EF4-FFF2-40B4-BE49-F238E27FC236}">
                <a16:creationId xmlns:a16="http://schemas.microsoft.com/office/drawing/2014/main" id="{6027EE76-803A-47C0-B8B7-0162E0BAF2EC}"/>
              </a:ext>
            </a:extLst>
          </p:cNvPr>
          <p:cNvSpPr>
            <a:spLocks noGrp="1"/>
          </p:cNvSpPr>
          <p:nvPr>
            <p:ph type="body" idx="1"/>
          </p:nvPr>
        </p:nvSpPr>
        <p:spPr bwMode="auto">
          <a:xfrm>
            <a:off x="812800" y="1600200"/>
            <a:ext cx="784225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fi-FI" altLang="fi-FI"/>
              <a:t>Click to edit Master text styles</a:t>
            </a:r>
          </a:p>
          <a:p>
            <a:pPr lvl="1"/>
            <a:r>
              <a:rPr lang="fi-FI" altLang="fi-FI"/>
              <a:t>Second level</a:t>
            </a:r>
          </a:p>
          <a:p>
            <a:pPr lvl="2"/>
            <a:r>
              <a:rPr lang="fi-FI" altLang="fi-FI"/>
              <a:t>Third level</a:t>
            </a:r>
          </a:p>
        </p:txBody>
      </p:sp>
      <p:sp>
        <p:nvSpPr>
          <p:cNvPr id="4" name="Päiväyksen paikkamerkki 3">
            <a:extLst>
              <a:ext uri="{FF2B5EF4-FFF2-40B4-BE49-F238E27FC236}">
                <a16:creationId xmlns:a16="http://schemas.microsoft.com/office/drawing/2014/main" id="{A9DDAA20-0FE7-48C0-B6D5-DC50B756E50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solidFill>
                  <a:srgbClr val="898989"/>
                </a:solidFill>
                <a:latin typeface="Calibri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fld id="{14FF590E-2862-4745-AF67-D3553A143325}" type="datetime1">
              <a:rPr lang="fi-FI"/>
              <a:pPr>
                <a:defRPr/>
              </a:pPr>
              <a:t>30.10.2020</a:t>
            </a:fld>
            <a:endParaRPr lang="fi-FI"/>
          </a:p>
        </p:txBody>
      </p:sp>
      <p:sp>
        <p:nvSpPr>
          <p:cNvPr id="5" name="Alatunnisteen paikkamerkki 4">
            <a:extLst>
              <a:ext uri="{FF2B5EF4-FFF2-40B4-BE49-F238E27FC236}">
                <a16:creationId xmlns:a16="http://schemas.microsoft.com/office/drawing/2014/main" id="{707A0897-EB17-493F-AB7C-370029F286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1200">
                <a:solidFill>
                  <a:srgbClr val="898989"/>
                </a:solidFill>
                <a:latin typeface="Calibri" pitchFamily="1" charset="0"/>
                <a:ea typeface="ＭＳ Ｐゴシック" pitchFamily="1" charset="-128"/>
              </a:defRPr>
            </a:lvl1pPr>
          </a:lstStyle>
          <a:p>
            <a:pPr>
              <a:defRPr/>
            </a:pPr>
            <a:endParaRPr lang="fi-FI"/>
          </a:p>
        </p:txBody>
      </p:sp>
      <p:sp>
        <p:nvSpPr>
          <p:cNvPr id="6" name="Dian numeron paikkamerkki 5">
            <a:extLst>
              <a:ext uri="{FF2B5EF4-FFF2-40B4-BE49-F238E27FC236}">
                <a16:creationId xmlns:a16="http://schemas.microsoft.com/office/drawing/2014/main" id="{F2CCDA0F-322A-433B-A10F-3A253B15163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solidFill>
                  <a:srgbClr val="898989"/>
                </a:solidFill>
                <a:latin typeface="Calibri" panose="020F0502020204030204" pitchFamily="34" charset="0"/>
              </a:defRPr>
            </a:lvl1pPr>
          </a:lstStyle>
          <a:p>
            <a:pPr>
              <a:defRPr/>
            </a:pPr>
            <a:fld id="{D9FC6718-AF63-4025-910C-202CBB4319F7}" type="slidenum">
              <a:rPr lang="fi-FI" altLang="fi-FI"/>
              <a:pPr>
                <a:defRPr/>
              </a:pPr>
              <a:t>‹#›</a:t>
            </a:fld>
            <a:endParaRPr lang="fi-FI" altLang="fi-FI"/>
          </a:p>
        </p:txBody>
      </p:sp>
      <p:sp>
        <p:nvSpPr>
          <p:cNvPr id="1033" name="Rectangle 10">
            <a:extLst>
              <a:ext uri="{FF2B5EF4-FFF2-40B4-BE49-F238E27FC236}">
                <a16:creationId xmlns:a16="http://schemas.microsoft.com/office/drawing/2014/main" id="{41CD61DE-0DF0-4F59-87ED-C8A1DE2A1A55}"/>
              </a:ext>
            </a:extLst>
          </p:cNvPr>
          <p:cNvSpPr>
            <a:spLocks noChangeArrowheads="1"/>
          </p:cNvSpPr>
          <p:nvPr userDrawn="1"/>
        </p:nvSpPr>
        <p:spPr bwMode="auto">
          <a:xfrm>
            <a:off x="7620000" y="6632575"/>
            <a:ext cx="1435100" cy="228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ea typeface="ＭＳ Ｐゴシック" panose="020B0600070205080204" pitchFamily="34" charset="-128"/>
              </a:defRPr>
            </a:lvl9pPr>
          </a:lstStyle>
          <a:p>
            <a:pPr eaLnBrk="1" hangingPunct="1">
              <a:defRPr/>
            </a:pPr>
            <a:r>
              <a:rPr lang="fi-FI" altLang="fi-FI" sz="900" b="1">
                <a:solidFill>
                  <a:schemeClr val="bg1"/>
                </a:solidFill>
                <a:latin typeface="Trebuchet MS Bold" panose="020B0703020202020204" pitchFamily="34" charset="0"/>
              </a:rPr>
              <a:t>www.suunnistusliitto.fi</a:t>
            </a:r>
          </a:p>
        </p:txBody>
      </p:sp>
      <p:pic>
        <p:nvPicPr>
          <p:cNvPr id="1034" name="Kuva 14" descr="Nuori Suunta.jpg">
            <a:extLst>
              <a:ext uri="{FF2B5EF4-FFF2-40B4-BE49-F238E27FC236}">
                <a16:creationId xmlns:a16="http://schemas.microsoft.com/office/drawing/2014/main" id="{63F35BE0-D175-49EE-882D-5DD65789C91A}"/>
              </a:ext>
            </a:extLst>
          </p:cNvPr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06375" y="109538"/>
            <a:ext cx="2384425" cy="5984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457200" rtl="0" eaLnBrk="0" fontAlgn="base" hangingPunct="0">
        <a:spcBef>
          <a:spcPct val="0"/>
        </a:spcBef>
        <a:spcAft>
          <a:spcPct val="0"/>
        </a:spcAft>
        <a:defRPr sz="2200" kern="1200">
          <a:solidFill>
            <a:srgbClr val="AFC034"/>
          </a:solidFill>
          <a:latin typeface="Trebuchet MS"/>
          <a:ea typeface="ＭＳ Ｐゴシック" pitchFamily="1" charset="-128"/>
          <a:cs typeface="ＭＳ Ｐゴシック" pitchFamily="1" charset="-128"/>
        </a:defRPr>
      </a:lvl1pPr>
      <a:lvl2pPr algn="l" defTabSz="457200" rtl="0" eaLnBrk="0" fontAlgn="base" hangingPunct="0">
        <a:spcBef>
          <a:spcPct val="0"/>
        </a:spcBef>
        <a:spcAft>
          <a:spcPct val="0"/>
        </a:spcAft>
        <a:defRPr sz="2200">
          <a:solidFill>
            <a:srgbClr val="AFC034"/>
          </a:solidFill>
          <a:latin typeface="Trebuchet MS" pitchFamily="1" charset="0"/>
          <a:ea typeface="ＭＳ Ｐゴシック" pitchFamily="1" charset="-128"/>
          <a:cs typeface="ＭＳ Ｐゴシック" pitchFamily="1" charset="-128"/>
        </a:defRPr>
      </a:lvl2pPr>
      <a:lvl3pPr algn="l" defTabSz="457200" rtl="0" eaLnBrk="0" fontAlgn="base" hangingPunct="0">
        <a:spcBef>
          <a:spcPct val="0"/>
        </a:spcBef>
        <a:spcAft>
          <a:spcPct val="0"/>
        </a:spcAft>
        <a:defRPr sz="2200">
          <a:solidFill>
            <a:srgbClr val="AFC034"/>
          </a:solidFill>
          <a:latin typeface="Trebuchet MS" pitchFamily="1" charset="0"/>
          <a:ea typeface="ＭＳ Ｐゴシック" pitchFamily="1" charset="-128"/>
          <a:cs typeface="ＭＳ Ｐゴシック" pitchFamily="1" charset="-128"/>
        </a:defRPr>
      </a:lvl3pPr>
      <a:lvl4pPr algn="l" defTabSz="457200" rtl="0" eaLnBrk="0" fontAlgn="base" hangingPunct="0">
        <a:spcBef>
          <a:spcPct val="0"/>
        </a:spcBef>
        <a:spcAft>
          <a:spcPct val="0"/>
        </a:spcAft>
        <a:defRPr sz="2200">
          <a:solidFill>
            <a:srgbClr val="AFC034"/>
          </a:solidFill>
          <a:latin typeface="Trebuchet MS" pitchFamily="1" charset="0"/>
          <a:ea typeface="ＭＳ Ｐゴシック" pitchFamily="1" charset="-128"/>
          <a:cs typeface="ＭＳ Ｐゴシック" pitchFamily="1" charset="-128"/>
        </a:defRPr>
      </a:lvl4pPr>
      <a:lvl5pPr algn="l" defTabSz="457200" rtl="0" eaLnBrk="0" fontAlgn="base" hangingPunct="0">
        <a:spcBef>
          <a:spcPct val="0"/>
        </a:spcBef>
        <a:spcAft>
          <a:spcPct val="0"/>
        </a:spcAft>
        <a:defRPr sz="2200">
          <a:solidFill>
            <a:srgbClr val="AFC034"/>
          </a:solidFill>
          <a:latin typeface="Trebuchet MS" pitchFamily="1" charset="0"/>
          <a:ea typeface="ＭＳ Ｐゴシック" pitchFamily="1" charset="-128"/>
          <a:cs typeface="ＭＳ Ｐゴシック" pitchFamily="1" charset="-128"/>
        </a:defRPr>
      </a:lvl5pPr>
      <a:lvl6pPr marL="457200" algn="l" defTabSz="457200" rtl="0" fontAlgn="base">
        <a:spcBef>
          <a:spcPct val="0"/>
        </a:spcBef>
        <a:spcAft>
          <a:spcPct val="0"/>
        </a:spcAft>
        <a:defRPr sz="2200">
          <a:solidFill>
            <a:srgbClr val="808080"/>
          </a:solidFill>
          <a:latin typeface="Trebuchet MS" pitchFamily="1" charset="0"/>
          <a:ea typeface="ＭＳ Ｐゴシック" pitchFamily="1" charset="-128"/>
          <a:cs typeface="ＭＳ Ｐゴシック" pitchFamily="1" charset="-128"/>
        </a:defRPr>
      </a:lvl6pPr>
      <a:lvl7pPr marL="914400" algn="l" defTabSz="457200" rtl="0" fontAlgn="base">
        <a:spcBef>
          <a:spcPct val="0"/>
        </a:spcBef>
        <a:spcAft>
          <a:spcPct val="0"/>
        </a:spcAft>
        <a:defRPr sz="2200">
          <a:solidFill>
            <a:srgbClr val="808080"/>
          </a:solidFill>
          <a:latin typeface="Trebuchet MS" pitchFamily="1" charset="0"/>
          <a:ea typeface="ＭＳ Ｐゴシック" pitchFamily="1" charset="-128"/>
          <a:cs typeface="ＭＳ Ｐゴシック" pitchFamily="1" charset="-128"/>
        </a:defRPr>
      </a:lvl7pPr>
      <a:lvl8pPr marL="1371600" algn="l" defTabSz="457200" rtl="0" fontAlgn="base">
        <a:spcBef>
          <a:spcPct val="0"/>
        </a:spcBef>
        <a:spcAft>
          <a:spcPct val="0"/>
        </a:spcAft>
        <a:defRPr sz="2200">
          <a:solidFill>
            <a:srgbClr val="808080"/>
          </a:solidFill>
          <a:latin typeface="Trebuchet MS" pitchFamily="1" charset="0"/>
          <a:ea typeface="ＭＳ Ｐゴシック" pitchFamily="1" charset="-128"/>
          <a:cs typeface="ＭＳ Ｐゴシック" pitchFamily="1" charset="-128"/>
        </a:defRPr>
      </a:lvl8pPr>
      <a:lvl9pPr marL="1828800" algn="l" defTabSz="457200" rtl="0" fontAlgn="base">
        <a:spcBef>
          <a:spcPct val="0"/>
        </a:spcBef>
        <a:spcAft>
          <a:spcPct val="0"/>
        </a:spcAft>
        <a:defRPr sz="2200">
          <a:solidFill>
            <a:srgbClr val="808080"/>
          </a:solidFill>
          <a:latin typeface="Trebuchet MS" pitchFamily="1" charset="0"/>
          <a:ea typeface="ＭＳ Ｐゴシック" pitchFamily="1" charset="-128"/>
          <a:cs typeface="ＭＳ Ｐゴシック" pitchFamily="1" charset="-128"/>
        </a:defRPr>
      </a:lvl9pPr>
    </p:titleStyle>
    <p:bodyStyle>
      <a:lvl1pPr marL="342900" indent="-3429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Trebuchet MS"/>
          <a:ea typeface="ＭＳ Ｐゴシック" pitchFamily="1" charset="-128"/>
          <a:cs typeface="ＭＳ Ｐゴシック" pitchFamily="1" charset="-128"/>
        </a:defRPr>
      </a:lvl1pPr>
      <a:lvl2pPr marL="742950" indent="-28575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Trebuchet MS"/>
          <a:ea typeface="ＭＳ Ｐゴシック" pitchFamily="1" charset="-128"/>
          <a:cs typeface="ＭＳ Ｐゴシック" pitchFamily="1" charset="-128"/>
        </a:defRPr>
      </a:lvl2pPr>
      <a:lvl3pPr marL="11430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•"/>
        <a:defRPr sz="1200" kern="1200">
          <a:solidFill>
            <a:schemeClr val="tx1"/>
          </a:solidFill>
          <a:latin typeface="Trebuchet MS"/>
          <a:ea typeface="ＭＳ Ｐゴシック" pitchFamily="1" charset="-128"/>
          <a:cs typeface="ＭＳ Ｐゴシック" pitchFamily="1" charset="-128"/>
        </a:defRPr>
      </a:lvl3pPr>
      <a:lvl4pPr marL="16002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defRPr sz="1200" kern="1200">
          <a:solidFill>
            <a:schemeClr val="tx1"/>
          </a:solidFill>
          <a:latin typeface="Trebuchet MS"/>
          <a:ea typeface="ＭＳ Ｐゴシック" pitchFamily="1" charset="-128"/>
          <a:cs typeface="ＭＳ Ｐゴシック" pitchFamily="1" charset="-128"/>
        </a:defRPr>
      </a:lvl4pPr>
      <a:lvl5pPr marL="2057400" indent="-228600" algn="l" defTabSz="457200" rtl="0" eaLnBrk="0" fontAlgn="base" hangingPunct="0">
        <a:spcBef>
          <a:spcPct val="20000"/>
        </a:spcBef>
        <a:spcAft>
          <a:spcPct val="0"/>
        </a:spcAft>
        <a:buFont typeface="Arial" panose="020B0604020202020204" pitchFamily="34" charset="0"/>
        <a:buChar char="»"/>
        <a:defRPr sz="1200" kern="1200">
          <a:solidFill>
            <a:schemeClr val="tx1"/>
          </a:solidFill>
          <a:latin typeface="Trebuchet MS"/>
          <a:ea typeface="ＭＳ Ｐゴシック" pitchFamily="1" charset="-128"/>
          <a:cs typeface="ＭＳ Ｐゴシック" pitchFamily="1" charset="-128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>
            <a:extLst>
              <a:ext uri="{FF2B5EF4-FFF2-40B4-BE49-F238E27FC236}">
                <a16:creationId xmlns:a16="http://schemas.microsoft.com/office/drawing/2014/main" id="{82D86134-45C9-44F7-A636-9541160D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2400" dirty="0" err="1">
                <a:latin typeface="Trebuchet MS" panose="020B0603020202020204" pitchFamily="34" charset="0"/>
                <a:ea typeface="ＭＳ Ｐゴシック" panose="020B0600070205080204" pitchFamily="34" charset="-128"/>
              </a:rPr>
              <a:t>SSL:n</a:t>
            </a:r>
            <a:r>
              <a:rPr lang="fi-FI" altLang="fi-FI" sz="2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 puheenvuoro / Timo Saarinen</a:t>
            </a:r>
          </a:p>
        </p:txBody>
      </p:sp>
      <p:sp>
        <p:nvSpPr>
          <p:cNvPr id="5123" name="Sisällön paikkamerkki 2">
            <a:extLst>
              <a:ext uri="{FF2B5EF4-FFF2-40B4-BE49-F238E27FC236}">
                <a16:creationId xmlns:a16="http://schemas.microsoft.com/office/drawing/2014/main" id="{77FA6E48-3FD0-4FA5-8FF5-FE8ACAB19A0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Merkittävimmät muutokset järjestelyohjeeseen vuodelle 2020 ja 2021:</a:t>
            </a:r>
          </a:p>
          <a:p>
            <a:pPr marL="0" indent="0" eaLnBrk="1" hangingPunct="1">
              <a:buNone/>
            </a:pPr>
            <a:endParaRPr lang="fi-FI" altLang="fi-FI" sz="1800" dirty="0">
              <a:latin typeface="Trebuchet MS" panose="020B0603020202020204" pitchFamily="34" charset="0"/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Osuusjakomuutos kokeiluna 2020 ja 2021:</a:t>
            </a:r>
          </a:p>
          <a:p>
            <a:pPr marL="0" indent="0" eaLnBrk="1" hangingPunct="1">
              <a:buNone/>
            </a:pPr>
            <a:endParaRPr lang="fi-FI" altLang="fi-FI" sz="1800" dirty="0">
              <a:latin typeface="Trebuchet MS" panose="020B0603020202020204" pitchFamily="34" charset="0"/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Osuusjako parillisina vuosina, eli 2020: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Osuus	Sarja ja syntymävuosi				Taitotaso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1. os.	D16	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v. 2004 tai myöh.	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			14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2. </a:t>
            </a:r>
            <a:r>
              <a:rPr lang="fi-FI" altLang="fi-FI" sz="1800" dirty="0" err="1">
                <a:latin typeface="Trebuchet MS" panose="020B0603020202020204" pitchFamily="34" charset="0"/>
                <a:ea typeface="ＭＳ Ｐゴシック" panose="020B0600070205080204" pitchFamily="34" charset="-128"/>
              </a:rPr>
              <a:t>os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H/D16 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v. 2004 tai myöh.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			14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3. os.	H/D 14, 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ei hajontaa v.2006 tai myöh.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	10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4. os.	D14	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v. 2006 tai myöh.	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			12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5. os.	H14	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v. 2006 tai myöh.	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			12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6. os.	D18	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v. 2002 tai myöh.	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			16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7. </a:t>
            </a:r>
            <a:r>
              <a:rPr lang="fi-FI" altLang="fi-FI" sz="1800" dirty="0" err="1">
                <a:latin typeface="Trebuchet MS" panose="020B0603020202020204" pitchFamily="34" charset="0"/>
                <a:ea typeface="ＭＳ Ｐゴシック" panose="020B0600070205080204" pitchFamily="34" charset="-128"/>
              </a:rPr>
              <a:t>os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H/D18 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v. 2002 tai myöh.	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		16</a:t>
            </a:r>
          </a:p>
          <a:p>
            <a:pPr marL="0" indent="0" eaLnBrk="1" hangingPunct="1">
              <a:buNone/>
            </a:pPr>
            <a:endParaRPr lang="fi-FI" altLang="fi-FI" sz="1800" dirty="0">
              <a:latin typeface="Trebuchet MS" panose="020B0603020202020204" pitchFamily="34" charset="0"/>
              <a:ea typeface="ＭＳ Ｐゴシック" panose="020B0600070205080204" pitchFamily="34" charset="-128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>
            <a:extLst>
              <a:ext uri="{FF2B5EF4-FFF2-40B4-BE49-F238E27FC236}">
                <a16:creationId xmlns:a16="http://schemas.microsoft.com/office/drawing/2014/main" id="{82D86134-45C9-44F7-A636-9541160D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2400" dirty="0" err="1">
                <a:latin typeface="Trebuchet MS" panose="020B0603020202020204" pitchFamily="34" charset="0"/>
                <a:ea typeface="ＭＳ Ｐゴシック" panose="020B0600070205080204" pitchFamily="34" charset="-128"/>
              </a:rPr>
              <a:t>SSL:n</a:t>
            </a:r>
            <a:r>
              <a:rPr lang="fi-FI" altLang="fi-FI" sz="2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 puheenvuoro / Timo Saarinen</a:t>
            </a:r>
          </a:p>
        </p:txBody>
      </p:sp>
      <p:sp>
        <p:nvSpPr>
          <p:cNvPr id="5123" name="Sisällön paikkamerkki 2">
            <a:extLst>
              <a:ext uri="{FF2B5EF4-FFF2-40B4-BE49-F238E27FC236}">
                <a16:creationId xmlns:a16="http://schemas.microsoft.com/office/drawing/2014/main" id="{77FA6E48-3FD0-4FA5-8FF5-FE8ACAB19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450" y="2044083"/>
            <a:ext cx="6928528" cy="376191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Osuus	Sarja ja syntymävuosi				Taitotaso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1. os.	H/D16 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v. 2005 tai myöh.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			14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2. </a:t>
            </a:r>
            <a:r>
              <a:rPr lang="fi-FI" altLang="fi-FI" sz="1800" dirty="0" err="1">
                <a:latin typeface="Trebuchet MS" panose="020B0603020202020204" pitchFamily="34" charset="0"/>
                <a:ea typeface="ＭＳ Ｐゴシック" panose="020B0600070205080204" pitchFamily="34" charset="-128"/>
              </a:rPr>
              <a:t>os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D16	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v. 2005 tai myöh.	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			14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3. os.	H/D 14, 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ei hajontaa v. 2007 tai myöh.	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10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4. os.	D14	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v. 2007 tai myöh.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				12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5. os.	H14	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v. 2007 tai myöh.	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			12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6. os.	H/D18 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v. 2003 tai myöh.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			16</a:t>
            </a: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7. </a:t>
            </a:r>
            <a:r>
              <a:rPr lang="fi-FI" altLang="fi-FI" sz="1800" dirty="0" err="1">
                <a:latin typeface="Trebuchet MS" panose="020B0603020202020204" pitchFamily="34" charset="0"/>
                <a:ea typeface="ＭＳ Ｐゴシック" panose="020B0600070205080204" pitchFamily="34" charset="-128"/>
              </a:rPr>
              <a:t>os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D18	</a:t>
            </a:r>
            <a:r>
              <a:rPr lang="fi-FI" altLang="fi-FI" sz="1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v. 2003 tai myöh.	</a:t>
            </a: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				16</a:t>
            </a:r>
          </a:p>
          <a:p>
            <a:pPr marL="0" indent="0" eaLnBrk="1" hangingPunct="1">
              <a:buNone/>
            </a:pPr>
            <a:endParaRPr lang="fi-FI" altLang="fi-FI" sz="1800" dirty="0">
              <a:latin typeface="Trebuchet MS" panose="020B0603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272849220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>
            <a:extLst>
              <a:ext uri="{FF2B5EF4-FFF2-40B4-BE49-F238E27FC236}">
                <a16:creationId xmlns:a16="http://schemas.microsoft.com/office/drawing/2014/main" id="{82D86134-45C9-44F7-A636-9541160D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2400" dirty="0" err="1">
                <a:latin typeface="Trebuchet MS" panose="020B0603020202020204" pitchFamily="34" charset="0"/>
                <a:ea typeface="ＭＳ Ｐゴシック" panose="020B0600070205080204" pitchFamily="34" charset="-128"/>
              </a:rPr>
              <a:t>SSL:n</a:t>
            </a:r>
            <a:r>
              <a:rPr lang="fi-FI" altLang="fi-FI" sz="2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 puheenvuoro / Timo Saarinen</a:t>
            </a:r>
          </a:p>
        </p:txBody>
      </p:sp>
      <p:sp>
        <p:nvSpPr>
          <p:cNvPr id="5123" name="Sisällön paikkamerkki 2">
            <a:extLst>
              <a:ext uri="{FF2B5EF4-FFF2-40B4-BE49-F238E27FC236}">
                <a16:creationId xmlns:a16="http://schemas.microsoft.com/office/drawing/2014/main" id="{77FA6E48-3FD0-4FA5-8FF5-FE8ACAB19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450" y="1617955"/>
            <a:ext cx="6928528" cy="3761913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i-FI" altLang="fi-FI" sz="20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Tarkennus kilpailuohjeiden sanamuotoon koskien väärän kartan ottamista vaihtotilanteessa:</a:t>
            </a:r>
          </a:p>
          <a:p>
            <a:pPr marL="0" indent="0" eaLnBrk="1" hangingPunct="1">
              <a:buNone/>
            </a:pPr>
            <a:endParaRPr lang="fi-FI" altLang="fi-FI" sz="2000" dirty="0">
              <a:latin typeface="Trebuchet MS" panose="020B0603020202020204" pitchFamily="34" charset="0"/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fi-FI" sz="2000" i="1" dirty="0"/>
              <a:t>Karttatelineestä väärän kartan ottanut joukkue hylätään.</a:t>
            </a:r>
          </a:p>
          <a:p>
            <a:pPr marL="0" indent="0" eaLnBrk="1" hangingPunct="1">
              <a:buNone/>
            </a:pPr>
            <a:endParaRPr lang="fi-FI" altLang="fi-FI" sz="2000" i="1" dirty="0">
              <a:latin typeface="Trebuchet MS" panose="020B0603020202020204" pitchFamily="34" charset="0"/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fi-FI" altLang="fi-FI" sz="2000" i="1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-&gt; </a:t>
            </a:r>
            <a:r>
              <a:rPr lang="fi-FI" altLang="fi-FI" sz="2000" b="1" i="1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Väärällä kartalla suunnistanut joukkue hylätään.</a:t>
            </a:r>
          </a:p>
          <a:p>
            <a:pPr marL="0" indent="0" eaLnBrk="1" hangingPunct="1">
              <a:buNone/>
            </a:pPr>
            <a:endParaRPr lang="fi-FI" altLang="fi-FI" sz="2000" b="1" i="1" dirty="0">
              <a:latin typeface="Trebuchet MS" panose="020B0603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89094019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Otsikko 1">
            <a:extLst>
              <a:ext uri="{FF2B5EF4-FFF2-40B4-BE49-F238E27FC236}">
                <a16:creationId xmlns:a16="http://schemas.microsoft.com/office/drawing/2014/main" id="{82D86134-45C9-44F7-A636-9541160D5EF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fi-FI" altLang="fi-FI" sz="2400" dirty="0" err="1">
                <a:latin typeface="Trebuchet MS" panose="020B0603020202020204" pitchFamily="34" charset="0"/>
                <a:ea typeface="ＭＳ Ｐゴシック" panose="020B0600070205080204" pitchFamily="34" charset="-128"/>
              </a:rPr>
              <a:t>SSL:n</a:t>
            </a:r>
            <a:r>
              <a:rPr lang="fi-FI" altLang="fi-FI" sz="24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 puheenvuoro / Timo Saarinen</a:t>
            </a:r>
          </a:p>
        </p:txBody>
      </p:sp>
      <p:sp>
        <p:nvSpPr>
          <p:cNvPr id="5123" name="Sisällön paikkamerkki 2">
            <a:extLst>
              <a:ext uri="{FF2B5EF4-FFF2-40B4-BE49-F238E27FC236}">
                <a16:creationId xmlns:a16="http://schemas.microsoft.com/office/drawing/2014/main" id="{77FA6E48-3FD0-4FA5-8FF5-FE8ACAB19A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450" y="1642369"/>
            <a:ext cx="6928528" cy="4163627"/>
          </a:xfrm>
        </p:spPr>
        <p:txBody>
          <a:bodyPr/>
          <a:lstStyle/>
          <a:p>
            <a:pPr marL="0" indent="0" eaLnBrk="1" hangingPunct="1">
              <a:buNone/>
            </a:pPr>
            <a:r>
              <a:rPr lang="fi-FI" altLang="fi-FI" sz="1800" b="1" u="sng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Nuorten superviikonloppu 2021 </a:t>
            </a:r>
          </a:p>
          <a:p>
            <a:pPr marL="0" indent="0" eaLnBrk="1" hangingPunct="1">
              <a:buNone/>
            </a:pPr>
            <a:endParaRPr lang="fi-FI" altLang="fi-FI" sz="1800" b="1" u="sng" dirty="0">
              <a:latin typeface="Trebuchet MS" panose="020B0603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Nuorten Jukolan lisäksi Valkeakoskella järjestetään sunnuntaina 22.8. Kultainen kompassi –cupin valtakunnallinen finaali (13-14-vuotiaat) ja INOV-8-liigan finaali (16-20-vuotiaat).</a:t>
            </a:r>
          </a:p>
          <a:p>
            <a:pPr marL="0" indent="0" eaLnBrk="1" hangingPunct="1">
              <a:buNone/>
            </a:pPr>
            <a:endParaRPr lang="fi-FI" altLang="fi-FI" sz="1800" dirty="0">
              <a:latin typeface="Trebuchet MS" panose="020B0603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Näyttävä viikonloppu -&gt; kiinnostavuus osallistujille sekä järjestäjälle (taloudellinen merkitys)</a:t>
            </a:r>
          </a:p>
          <a:p>
            <a:pPr eaLnBrk="1" hangingPunct="1"/>
            <a:endParaRPr lang="fi-FI" altLang="fi-FI" sz="1800" dirty="0">
              <a:latin typeface="Trebuchet MS" panose="020B0603020202020204" pitchFamily="34" charset="0"/>
              <a:ea typeface="ＭＳ Ｐゴシック" panose="020B0600070205080204" pitchFamily="34" charset="-128"/>
            </a:endParaRPr>
          </a:p>
          <a:p>
            <a:pPr eaLnBrk="1" hangingPunct="1"/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Markkinointi ja ”nostatus” mm. somessa hyvissä ajoin on tärkeää.</a:t>
            </a:r>
          </a:p>
          <a:p>
            <a:pPr marL="0" indent="0" eaLnBrk="1" hangingPunct="1">
              <a:buNone/>
            </a:pPr>
            <a:endParaRPr lang="fi-FI" altLang="fi-FI" sz="1800" dirty="0">
              <a:latin typeface="Trebuchet MS" panose="020B0603020202020204" pitchFamily="34" charset="0"/>
              <a:ea typeface="ＭＳ Ｐゴシック" panose="020B0600070205080204" pitchFamily="34" charset="-128"/>
            </a:endParaRPr>
          </a:p>
          <a:p>
            <a:pPr marL="0" indent="0" eaLnBrk="1" hangingPunct="1">
              <a:buNone/>
            </a:pPr>
            <a:r>
              <a:rPr lang="fi-FI" altLang="fi-FI" sz="1800" dirty="0">
                <a:latin typeface="Trebuchet MS" panose="020B0603020202020204" pitchFamily="34" charset="0"/>
                <a:ea typeface="ＭＳ Ｐゴシック" panose="020B0600070205080204" pitchFamily="34" charset="-128"/>
              </a:rPr>
              <a:t>-&gt; Osa nuorten kilpailutoiminnan kehittämistä </a:t>
            </a:r>
          </a:p>
          <a:p>
            <a:pPr marL="0" indent="0" eaLnBrk="1" hangingPunct="1">
              <a:buNone/>
            </a:pPr>
            <a:endParaRPr lang="fi-FI" altLang="fi-FI" sz="1800" dirty="0">
              <a:latin typeface="Trebuchet MS" panose="020B0603020202020204" pitchFamily="34" charset="0"/>
              <a:ea typeface="ＭＳ Ｐゴシック" panose="020B0600070205080204" pitchFamily="34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327090094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E3829A-7A59-4AF7-AA83-6002E823C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 Nuorten Jukola –kehitystoimia 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867126-9D96-4F4F-B27E-5075DC18A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450" y="1417638"/>
            <a:ext cx="7848600" cy="4708525"/>
          </a:xfrm>
        </p:spPr>
        <p:txBody>
          <a:bodyPr/>
          <a:lstStyle/>
          <a:p>
            <a:pPr marL="0" indent="0">
              <a:buNone/>
            </a:pPr>
            <a:r>
              <a:rPr lang="fi-FI" dirty="0"/>
              <a:t>Juoksijapankin toiminnan vahvistaminen:</a:t>
            </a:r>
          </a:p>
          <a:p>
            <a:r>
              <a:rPr lang="fi-FI" dirty="0"/>
              <a:t>Vahvaa viestintää juoksijapankista. Juoksijapankin toimintojen kautta jokaisella kiinnostuneella on mahdollisuus juosta Nuorten Jukolassa.</a:t>
            </a:r>
          </a:p>
          <a:p>
            <a:r>
              <a:rPr lang="fi-FI" dirty="0"/>
              <a:t>Markkinoidaan myös mahdollisuutta juosta yksi osuus uusintalähdössä.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Päivän aikataulutus: </a:t>
            </a:r>
          </a:p>
          <a:p>
            <a:r>
              <a:rPr lang="fi-FI" dirty="0"/>
              <a:t>Viestin ohjelma, kuulutus jne. jatkuvat uusintalähdön juoksijoiden lähtiessä ja kunnes heistä tulee merkittävä osa maaliin.</a:t>
            </a:r>
          </a:p>
          <a:p>
            <a:pPr marL="0" indent="0">
              <a:buNone/>
            </a:pPr>
            <a:endParaRPr lang="fi-FI" dirty="0"/>
          </a:p>
          <a:p>
            <a:pPr marL="0" indent="0">
              <a:buNone/>
            </a:pPr>
            <a:r>
              <a:rPr lang="fi-FI" dirty="0"/>
              <a:t>•	Tunnelman ylläpito on tärkeää myös sijoilla 50.+ maaliin tuleville joukkueille.</a:t>
            </a:r>
          </a:p>
          <a:p>
            <a:pPr marL="0" indent="0">
              <a:buNone/>
            </a:pPr>
            <a:endParaRPr lang="fi-FI" dirty="0"/>
          </a:p>
          <a:p>
            <a:r>
              <a:rPr lang="fi-FI" dirty="0"/>
              <a:t>  Ehdotus järjestäjille: Seurakohtainen </a:t>
            </a:r>
            <a:r>
              <a:rPr lang="fi-FI"/>
              <a:t>kannustuskisa tms., </a:t>
            </a:r>
            <a:r>
              <a:rPr lang="fi-FI" dirty="0"/>
              <a:t>joka huipentuu    	uusintalähdön juoksijoiden kannustukseen. Parhaalle / parhaille 	kannustajaseuroille jaetaan palkinto.</a:t>
            </a:r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7489284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id="{F2E3829A-7A59-4AF7-AA83-6002E823C26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br>
              <a:rPr lang="fi-FI" dirty="0"/>
            </a:br>
            <a:r>
              <a:rPr lang="fi-FI" dirty="0"/>
              <a:t>Kehitystoimia joukkueiden kokoamiseen liittyen</a:t>
            </a:r>
            <a:br>
              <a:rPr lang="fi-FI" dirty="0"/>
            </a:br>
            <a:endParaRPr lang="fi-FI" dirty="0"/>
          </a:p>
        </p:txBody>
      </p: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id="{B7867126-9D96-4F4F-B27E-5075DC18A6D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06450" y="1417638"/>
            <a:ext cx="7848600" cy="4708525"/>
          </a:xfrm>
        </p:spPr>
        <p:txBody>
          <a:bodyPr/>
          <a:lstStyle/>
          <a:p>
            <a:endParaRPr lang="fi-FI" dirty="0"/>
          </a:p>
          <a:p>
            <a:endParaRPr lang="fi-FI" sz="1800" dirty="0"/>
          </a:p>
          <a:p>
            <a:r>
              <a:rPr lang="fi-FI" sz="1800" dirty="0"/>
              <a:t>Seura voi pyytää valvojalta (TA) erityisluvan asettaa tyttöjen osuudelle / osuuksille pojan, jos seuran nuorissa ei ole riittävästi tyttöjä.</a:t>
            </a:r>
          </a:p>
          <a:p>
            <a:pPr marL="0" indent="0">
              <a:buNone/>
            </a:pPr>
            <a:r>
              <a:rPr lang="fi-FI" sz="1800" dirty="0"/>
              <a:t>	–Tällainen joukkue kilpailee Y-joukkueena, eli yhdistelmäjoukkueen 	tunnuksella kilpailun ulkopuolella.</a:t>
            </a:r>
          </a:p>
          <a:p>
            <a:pPr marL="0" indent="0">
              <a:buNone/>
            </a:pPr>
            <a:r>
              <a:rPr lang="fi-FI" sz="1800" dirty="0"/>
              <a:t>	–Tällainen joukkue ei voi olla tasoltaan sellainen, että se kamppailee 	kärkisijoista.</a:t>
            </a:r>
          </a:p>
          <a:p>
            <a:pPr marL="0" indent="0">
              <a:buNone/>
            </a:pPr>
            <a:endParaRPr lang="fi-FI" sz="1800" dirty="0"/>
          </a:p>
          <a:p>
            <a:r>
              <a:rPr lang="fi-FI" sz="1800" dirty="0"/>
              <a:t>Aiempaa selkeämpi viestintä Y-tunnuksen merkitsemisestä joukkueen nimeen.</a:t>
            </a:r>
          </a:p>
          <a:p>
            <a:endParaRPr lang="fi-FI" sz="1800" dirty="0"/>
          </a:p>
          <a:p>
            <a:r>
              <a:rPr lang="fi-FI" sz="1800" dirty="0"/>
              <a:t>Parhaan tai esim. kolmen parhaan Y-joukkueen palkitseminen.</a:t>
            </a:r>
          </a:p>
          <a:p>
            <a:pPr marL="0" indent="0">
              <a:buNone/>
            </a:pP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val="368751122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-teema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294E73164F564344AE2AEA443491B898" ma:contentTypeVersion="10" ma:contentTypeDescription="Luo uusi asiakirja." ma:contentTypeScope="" ma:versionID="82bd28eb24f1988d02df230c9e6967c2">
  <xsd:schema xmlns:xsd="http://www.w3.org/2001/XMLSchema" xmlns:xs="http://www.w3.org/2001/XMLSchema" xmlns:p="http://schemas.microsoft.com/office/2006/metadata/properties" xmlns:ns2="a3ad76bb-55cb-4807-aa9b-7c25f170c3aa" xmlns:ns3="61d568a9-0141-42be-aa1a-793f9e0d6821" targetNamespace="http://schemas.microsoft.com/office/2006/metadata/properties" ma:root="true" ma:fieldsID="f4d940d969b5e1519c32853351178dff" ns2:_="" ns3:_="">
    <xsd:import namespace="a3ad76bb-55cb-4807-aa9b-7c25f170c3aa"/>
    <xsd:import namespace="61d568a9-0141-42be-aa1a-793f9e0d6821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Location" minOccurs="0"/>
                <xsd:element ref="ns3:SharedWithUsers" minOccurs="0"/>
                <xsd:element ref="ns3:SharedWithDetails" minOccurs="0"/>
                <xsd:element ref="ns2:MediaServiceEventHashCode" minOccurs="0"/>
                <xsd:element ref="ns2:MediaServiceGenerationTime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3ad76bb-55cb-4807-aa9b-7c25f170c3aa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MediaServiceAutoTags" ma:internalName="MediaServiceAutoTags" ma:readOnly="true">
      <xsd:simpleType>
        <xsd:restriction base="dms:Text"/>
      </xsd:simpleType>
    </xsd:element>
    <xsd:element name="MediaServiceOCR" ma:index="12" nillable="true" ma:displayName="MediaServiceOCR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13" nillable="true" ma:displayName="MediaServiceLocation" ma:internalName="MediaServiceLocation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1d568a9-0141-42be-aa1a-793f9e0d6821" elementFormDefault="qualified">
    <xsd:import namespace="http://schemas.microsoft.com/office/2006/documentManagement/types"/>
    <xsd:import namespace="http://schemas.microsoft.com/office/infopath/2007/PartnerControls"/>
    <xsd:element name="SharedWithUsers" ma:index="14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5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LongProperties xmlns="http://schemas.microsoft.com/office/2006/metadata/longProperties"/>
</file>

<file path=customXml/itemProps1.xml><?xml version="1.0" encoding="utf-8"?>
<ds:datastoreItem xmlns:ds="http://schemas.openxmlformats.org/officeDocument/2006/customXml" ds:itemID="{21D2644F-4127-4711-A5F5-C1F11BBF56FF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7640F882-9989-433C-8E69-EDE8836DFDF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a3ad76bb-55cb-4807-aa9b-7c25f170c3aa"/>
    <ds:schemaRef ds:uri="61d568a9-0141-42be-aa1a-793f9e0d6821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81D7BBB3-7428-46CA-AAED-7B25BF525C24}">
  <ds:schemaRefs>
    <ds:schemaRef ds:uri="http://schemas.microsoft.com/office/2006/metadata/longPropertie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67</TotalTime>
  <Words>579</Words>
  <Application>Microsoft Office PowerPoint</Application>
  <PresentationFormat>Näytössä katseltava diaesitys (4:3)</PresentationFormat>
  <Paragraphs>60</Paragraphs>
  <Slides>6</Slides>
  <Notes>0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6</vt:i4>
      </vt:variant>
    </vt:vector>
  </HeadingPairs>
  <TitlesOfParts>
    <vt:vector size="11" baseType="lpstr">
      <vt:lpstr>Arial</vt:lpstr>
      <vt:lpstr>Calibri</vt:lpstr>
      <vt:lpstr>Trebuchet MS</vt:lpstr>
      <vt:lpstr>Trebuchet MS Bold</vt:lpstr>
      <vt:lpstr>Office-teema</vt:lpstr>
      <vt:lpstr>SSL:n puheenvuoro / Timo Saarinen</vt:lpstr>
      <vt:lpstr>SSL:n puheenvuoro / Timo Saarinen</vt:lpstr>
      <vt:lpstr>SSL:n puheenvuoro / Timo Saarinen</vt:lpstr>
      <vt:lpstr>SSL:n puheenvuoro / Timo Saarinen</vt:lpstr>
      <vt:lpstr> Nuorten Jukola –kehitystoimia  </vt:lpstr>
      <vt:lpstr> Kehitystoimia joukkueiden kokoamiseen liittyen </vt:lpstr>
    </vt:vector>
  </TitlesOfParts>
  <Company>Markkinointitoimisto Marmori Oy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Suomen Suunnistusliitto ry</dc:title>
  <dc:creator>Anne Korpula</dc:creator>
  <cp:lastModifiedBy>Timo Saarinen</cp:lastModifiedBy>
  <cp:revision>1</cp:revision>
  <dcterms:created xsi:type="dcterms:W3CDTF">2009-05-06T19:32:09Z</dcterms:created>
  <dcterms:modified xsi:type="dcterms:W3CDTF">2020-10-30T20:46:49Z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Order">
    <vt:lpwstr>141400.000000000</vt:lpwstr>
  </property>
</Properties>
</file>